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9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83" r:id="rId13"/>
    <p:sldId id="5069" r:id="rId14"/>
    <p:sldId id="5070" r:id="rId15"/>
    <p:sldId id="5071" r:id="rId16"/>
    <p:sldId id="5073" r:id="rId17"/>
    <p:sldId id="5074" r:id="rId1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56" d="100"/>
          <a:sy n="56" d="100"/>
        </p:scale>
        <p:origin x="1196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0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1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2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7.tiff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18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Replication Framework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Components of Data Replication Framework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CA0EE-1674-307D-5995-25697872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1282" r="20000" b="24017"/>
          <a:stretch/>
        </p:blipFill>
        <p:spPr>
          <a:xfrm>
            <a:off x="685800" y="1190877"/>
            <a:ext cx="8172450" cy="53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Filter Objects assigned to Tables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EB48F-5EBD-6D28-68D8-91C9E590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58302"/>
            <a:ext cx="8954894" cy="2438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7DF3043-0898-B361-A98E-5B8B98B382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766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Relationships: Business Objects, Filter Objects and Filters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3CD50-4698-8E87-92D8-0B583BB1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19914" r="20000" b="32223"/>
          <a:stretch/>
        </p:blipFill>
        <p:spPr>
          <a:xfrm>
            <a:off x="609600" y="1371600"/>
            <a:ext cx="8763000" cy="50279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1D7B14-0D0E-B47D-B5E3-44B2A5FFA6A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2483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Direct / Automatic Replication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80245-E8A2-D3F1-FD2B-B76CD2223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 t="35957" r="17692" b="7872"/>
          <a:stretch/>
        </p:blipFill>
        <p:spPr>
          <a:xfrm>
            <a:off x="862689" y="1157680"/>
            <a:ext cx="8362950" cy="55753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0919EA-3FE9-7E89-A458-15C517188EA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3738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Ad Hoc Replication                                                                    (Application name: DRF_AD_HOC_REPLICATION)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8F45-8396-33B8-DAD9-E83516BF3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4" t="40638" r="15385" b="21914"/>
          <a:stretch/>
        </p:blipFill>
        <p:spPr>
          <a:xfrm>
            <a:off x="249561" y="1752600"/>
            <a:ext cx="9399264" cy="40645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7573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5B9E7-3FBB-A63B-E957-05A52FE2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48978"/>
            <a:ext cx="6629400" cy="4794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75B68-12D4-AA1A-BDDA-06EC7BC408EB}"/>
              </a:ext>
            </a:extLst>
          </p:cNvPr>
          <p:cNvSpPr txBox="1"/>
          <p:nvPr/>
        </p:nvSpPr>
        <p:spPr>
          <a:xfrm>
            <a:off x="377471" y="805934"/>
            <a:ext cx="49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DRF Web Dynpro Applications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6240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75B68-12D4-AA1A-BDDA-06EC7BC408EB}"/>
              </a:ext>
            </a:extLst>
          </p:cNvPr>
          <p:cNvSpPr txBox="1"/>
          <p:nvPr/>
        </p:nvSpPr>
        <p:spPr>
          <a:xfrm>
            <a:off x="377471" y="805934"/>
            <a:ext cx="49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</a:rPr>
              <a:t>DRF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Key Mapping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565E9-360B-DDDC-8606-43C53962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11" y="1600200"/>
            <a:ext cx="87772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75B68-12D4-AA1A-BDDA-06EC7BC408EB}"/>
              </a:ext>
            </a:extLst>
          </p:cNvPr>
          <p:cNvSpPr txBox="1"/>
          <p:nvPr/>
        </p:nvSpPr>
        <p:spPr>
          <a:xfrm>
            <a:off x="377471" y="805934"/>
            <a:ext cx="496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of DRF change pointer generation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3BA46-80B7-754F-C34D-BEDFB17C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33739"/>
            <a:ext cx="8229600" cy="48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90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215</Words>
  <Application>Microsoft Office PowerPoint</Application>
  <PresentationFormat>A4 Paper (210x297 mm)</PresentationFormat>
  <Paragraphs>56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Components of Data Replication Framework</vt:lpstr>
      <vt:lpstr>Filter Objects assigned to Tables</vt:lpstr>
      <vt:lpstr>Relationships: Business Objects, Filter Objects and Filters</vt:lpstr>
      <vt:lpstr>Replication Modes: Direct / Automatic Replication </vt:lpstr>
      <vt:lpstr>Replication Modes: Ad Hoc Replication                                                                    (Application name: DRF_AD_HOC_REPLICATION)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2023-05-22T13:56:48Z</dcterms:modified>
  <cp:category>Training</cp:category>
</cp:coreProperties>
</file>